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1" r:id="rId1"/>
  </p:sldMasterIdLst>
  <p:sldIdLst>
    <p:sldId id="274" r:id="rId2"/>
    <p:sldId id="260" r:id="rId3"/>
    <p:sldId id="259" r:id="rId4"/>
    <p:sldId id="257" r:id="rId5"/>
    <p:sldId id="258" r:id="rId6"/>
    <p:sldId id="261" r:id="rId7"/>
    <p:sldId id="262" r:id="rId8"/>
    <p:sldId id="277" r:id="rId9"/>
    <p:sldId id="278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2" r:id="rId18"/>
    <p:sldId id="273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C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audio1.wav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jpeg>
</file>

<file path=ppt/media/image5.png>
</file>

<file path=ppt/media/image6.png>
</file>

<file path=ppt/media/image7.gif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761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77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3146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38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7905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60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594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21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12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9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20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98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18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3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94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64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audio" Target="../media/audio1.wav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5504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  <p:sldLayoutId id="2147483783" r:id="rId12"/>
    <p:sldLayoutId id="2147483784" r:id="rId13"/>
    <p:sldLayoutId id="2147483785" r:id="rId14"/>
    <p:sldLayoutId id="2147483786" r:id="rId15"/>
    <p:sldLayoutId id="2147483787" r:id="rId16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18" name="ARROW.WAV"/>
          </p:stSnd>
        </p:sndAc>
      </p:transition>
    </mc:Choice>
    <mc:Fallback xmlns="">
      <p:transition spd="slow">
        <p:random/>
        <p:sndAc>
          <p:stSnd>
            <p:snd r:embed="rId19" name="ARROW.WAV"/>
          </p:stSnd>
        </p:sndAc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audio1.wav"/><Relationship Id="rId5" Type="http://schemas.openxmlformats.org/officeDocument/2006/relationships/image" Target="../media/image11.png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Picture 4" descr="A close up of a giraffe eating leaves from a tree&#10;&#10;Description automatically generated">
            <a:extLst>
              <a:ext uri="{FF2B5EF4-FFF2-40B4-BE49-F238E27FC236}">
                <a16:creationId xmlns:a16="http://schemas.microsoft.com/office/drawing/2014/main" id="{0613F1FB-E45F-402A-852E-862266BA5C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7" t="6944" r="11740" b="6046"/>
          <a:stretch/>
        </p:blipFill>
        <p:spPr>
          <a:xfrm>
            <a:off x="-82852" y="-36056"/>
            <a:ext cx="12357703" cy="6921644"/>
          </a:xfrm>
          <a:prstGeom prst="rect">
            <a:avLst/>
          </a:prstGeom>
        </p:spPr>
      </p:pic>
      <p:pic>
        <p:nvPicPr>
          <p:cNvPr id="7" name="Picture 6" descr="A screen shot of an open computer sitting on a table&#10;&#10;Description automatically generated">
            <a:extLst>
              <a:ext uri="{FF2B5EF4-FFF2-40B4-BE49-F238E27FC236}">
                <a16:creationId xmlns:a16="http://schemas.microsoft.com/office/drawing/2014/main" id="{2EA54D10-A8ED-4457-9CDF-DE62BDEF2DC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0" b="7464"/>
          <a:stretch/>
        </p:blipFill>
        <p:spPr>
          <a:xfrm>
            <a:off x="5273751" y="3238244"/>
            <a:ext cx="5437792" cy="3674933"/>
          </a:xfrm>
          <a:prstGeom prst="rect">
            <a:avLst/>
          </a:prstGeom>
        </p:spPr>
      </p:pic>
      <p:pic>
        <p:nvPicPr>
          <p:cNvPr id="36" name="Picture 35" descr="A close up of a giraffe eating leaves from a tree&#10;&#10;Description automatically generated">
            <a:extLst>
              <a:ext uri="{FF2B5EF4-FFF2-40B4-BE49-F238E27FC236}">
                <a16:creationId xmlns:a16="http://schemas.microsoft.com/office/drawing/2014/main" id="{06B411B0-9000-4107-8204-FB4652E6EE0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33" t="50396" r="27268" b="18763"/>
          <a:stretch/>
        </p:blipFill>
        <p:spPr>
          <a:xfrm>
            <a:off x="6001305" y="3429001"/>
            <a:ext cx="4012271" cy="243391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CD886850-CED1-4913-8BDA-3A6D95EF422F}"/>
              </a:ext>
            </a:extLst>
          </p:cNvPr>
          <p:cNvSpPr/>
          <p:nvPr/>
        </p:nvSpPr>
        <p:spPr>
          <a:xfrm>
            <a:off x="430717" y="839443"/>
            <a:ext cx="5528434" cy="2585323"/>
          </a:xfrm>
          <a:prstGeom prst="rect">
            <a:avLst/>
          </a:prstGeom>
          <a:noFill/>
        </p:spPr>
        <p:txBody>
          <a:bodyPr wrap="square" lIns="91440" tIns="45720" rIns="91440" bIns="45720" anchor="b">
            <a:spAutoFit/>
          </a:bodyPr>
          <a:lstStyle/>
          <a:p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ant_G-Bold" panose="020B0500000000000000" pitchFamily="34" charset="0"/>
              </a:rPr>
              <a:t>PYTHON</a:t>
            </a:r>
            <a:b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ant_G-Bold" panose="020B0500000000000000" pitchFamily="34" charset="0"/>
              </a:rPr>
            </a:b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ant_G-Bold" panose="020B0500000000000000" pitchFamily="34" charset="0"/>
              </a:rPr>
              <a:t>PROGRAMMING</a:t>
            </a:r>
          </a:p>
          <a:p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vant_G-Bold" panose="020B0500000000000000" pitchFamily="34" charset="0"/>
              </a:rPr>
              <a:t>PRESENTATION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DBEC78-C014-4601-8295-8F6C60731569}"/>
              </a:ext>
            </a:extLst>
          </p:cNvPr>
          <p:cNvSpPr/>
          <p:nvPr/>
        </p:nvSpPr>
        <p:spPr>
          <a:xfrm>
            <a:off x="157044" y="5517811"/>
            <a:ext cx="7447873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  <a:latin typeface="Bembo" panose="02020502050201020203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latin typeface="Bembo" panose="02020502050201020203" pitchFamily="18" charset="0"/>
                <a:cs typeface="Angsana New" panose="020B0502040204020203" pitchFamily="18" charset="-34"/>
              </a:rPr>
              <a:t>Presented By                                                                      </a:t>
            </a:r>
          </a:p>
          <a:p>
            <a:r>
              <a:rPr lang="en-US" sz="2200" b="1" dirty="0">
                <a:latin typeface="Bembo" panose="02020502050201020203" pitchFamily="18" charset="0"/>
                <a:cs typeface="Angsana New" panose="020B0502040204020203" pitchFamily="18" charset="-34"/>
              </a:rPr>
              <a:t>-</a:t>
            </a:r>
            <a:r>
              <a:rPr lang="en-US" sz="2200" b="1" i="1" dirty="0">
                <a:latin typeface="Bembo" panose="02020502050201020203" pitchFamily="18" charset="0"/>
                <a:cs typeface="Angsana New" panose="020B0502040204020203" pitchFamily="18" charset="-34"/>
              </a:rPr>
              <a:t>Shivam Verma</a:t>
            </a:r>
          </a:p>
          <a:p>
            <a:r>
              <a:rPr lang="en-US" sz="2200" b="1" dirty="0">
                <a:latin typeface="Bembo" panose="02020502050201020203" pitchFamily="18" charset="0"/>
                <a:cs typeface="Angsana New" panose="020B0502040204020203" pitchFamily="18" charset="-34"/>
              </a:rPr>
              <a:t>(170610404054)</a:t>
            </a:r>
            <a:endParaRPr lang="en-US" sz="22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mbo" panose="02020502050201020203" pitchFamily="18" charset="0"/>
              <a:cs typeface="Angsana New" panose="020B0502040204020203" pitchFamily="18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597358-B430-4E15-9E7F-91A0DDF1464D}"/>
              </a:ext>
            </a:extLst>
          </p:cNvPr>
          <p:cNvSpPr txBox="1"/>
          <p:nvPr/>
        </p:nvSpPr>
        <p:spPr>
          <a:xfrm>
            <a:off x="4471825" y="58064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401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6000">
        <p14:vortex dir="r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7" name="ARROW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DF3F4-B1F5-42D7-B783-C6A5691AA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197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“Hello World” IN JAVA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356FD-7328-4AF4-AE4D-A66AC1B7E2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7388980" cy="3521754"/>
          </a:xfrm>
        </p:spPr>
        <p:txBody>
          <a:bodyPr>
            <a:normAutofit/>
          </a:bodyPr>
          <a:lstStyle/>
          <a:p>
            <a:pPr marL="800100" lvl="2" indent="0">
              <a:buNone/>
            </a:pP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public class HelloWorld </a:t>
            </a:r>
          </a:p>
          <a:p>
            <a:pPr marL="800100" lvl="2" indent="0">
              <a:buNone/>
            </a:pP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{ </a:t>
            </a:r>
          </a:p>
          <a:p>
            <a:pPr marL="800100" lvl="2" indent="0">
              <a:buNone/>
            </a:pP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	public static void main(String[] args) </a:t>
            </a:r>
          </a:p>
          <a:p>
            <a:pPr marL="800100" lvl="2" indent="0">
              <a:buNone/>
            </a:pP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	{	 </a:t>
            </a:r>
          </a:p>
          <a:p>
            <a:pPr marL="800100" lvl="2" indent="0">
              <a:buNone/>
            </a:pP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			System.out.println("Hello World"); </a:t>
            </a:r>
          </a:p>
          <a:p>
            <a:pPr marL="800100" lvl="2" indent="0">
              <a:buNone/>
            </a:pP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	} </a:t>
            </a:r>
          </a:p>
          <a:p>
            <a:pPr marL="800100" lvl="2" indent="0">
              <a:buNone/>
            </a:pP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  <a:endParaRPr lang="en-IN" sz="2000" dirty="0"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2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6DDD1-1114-4D97-A4CF-E58AF33CE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“Hello World” IN PYTHON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43369-747C-4C90-ABC7-453954805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lnSpc>
                <a:spcPct val="300000"/>
              </a:lnSpc>
              <a:buNone/>
            </a:pPr>
            <a:r>
              <a:rPr lang="en-IN" sz="5400" dirty="0">
                <a:latin typeface="Consolas" panose="020B0609020204030204" pitchFamily="49" charset="0"/>
              </a:rPr>
              <a:t>print(“Hello World”)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9797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54859-B13F-4EB5-93E4-3C2E5CC6C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 OF  PYTHON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8F683-A106-4BC6-B7AF-D41F4B91B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Presence of third-party modules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Extensive support libraries(NumPy for numerical calculations, Pandas for data analytics etc.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learn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Object-oriented language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User-friendly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High-level language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Dynamically typed language(No need to mention data type based on value assigned, it takes data type)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Portable across Operating systems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24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83881-355B-4A50-9072-B0F2A3A0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 OF  PYTHON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B28B8-0152-4587-A480-FEA446A6D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Speed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Development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Consumption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Access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Runtime Errors</a:t>
            </a:r>
          </a:p>
          <a:p>
            <a:pPr>
              <a:lnSpc>
                <a:spcPct val="150000"/>
              </a:lnSpc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130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B4094-AA51-4958-A1A8-C13892FD0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20233"/>
            <a:ext cx="8596668" cy="1320800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USER INTERFACE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6E52-BCD6-4E3D-9EE1-BE8912C28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 offers multiple options for developing GUI(Graphical User Interface). Out of all the GUI methods, tkinter is most commonly used method. It is a standard Python interface to the Tk GUI toolkit shipped with Python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Tkinter Programming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Tkinter is the standard GUI library of python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when combined with tkinter . It provides a fast and easy way to create GUI application.</a:t>
            </a:r>
          </a:p>
          <a:p>
            <a:pPr>
              <a:lnSpc>
                <a:spcPct val="150000"/>
              </a:lnSpc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8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81ABB-493D-4AAE-A2C5-12E64B569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62708"/>
            <a:ext cx="8596668" cy="781538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E O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(Search Engine Optimization)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Bahnschrift Light" panose="020B0502040204020203" pitchFamily="34" charset="0"/>
                <a:cs typeface="Times New Roman" panose="02020603050405020304" pitchFamily="18" charset="0"/>
              </a:rPr>
              <a:t>INDUSTRIAL TRAINING  PROJECT INTRODUCTION</a:t>
            </a:r>
            <a:endParaRPr lang="en-IN" sz="1600" dirty="0">
              <a:solidFill>
                <a:schemeClr val="accent5">
                  <a:lumMod val="60000"/>
                  <a:lumOff val="40000"/>
                </a:schemeClr>
              </a:solidFill>
              <a:latin typeface="Bahnschrift Light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BEEC3-BFB5-4723-8005-6DB2CBC32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SEO stands for Search Engine Optimization. That basically means, optimizing a website for the search engines – Google – in such a way it’ll appear in a high position in said search engine. But every SEO strategy is always aimed at aspiring a high ranking in Google.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50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89D23B-F0CE-4CE7-950C-DBC693B72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HOW……?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02181ADC-3318-4754-A442-E401749EC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 published website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the actual content of the page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Indexed the site in relevant categories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Ranking the website by Matching </a:t>
            </a:r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keywords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What is SEO and how it works">
            <a:extLst>
              <a:ext uri="{FF2B5EF4-FFF2-40B4-BE49-F238E27FC236}">
                <a16:creationId xmlns:a16="http://schemas.microsoft.com/office/drawing/2014/main" id="{B9DD3A9A-23A6-4515-89A1-4F8EE532B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50401" y="1838325"/>
            <a:ext cx="6446324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439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4" name="ARROW.WAV"/>
          </p:stSnd>
        </p:sndAc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5F766-AE38-49D9-851C-6E3E8F903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230" y="474791"/>
            <a:ext cx="5033640" cy="1375608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Actual Working of Project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1.1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A5EE7CF-FCCE-4D25-9CD6-70BF9A29B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4" y="2160590"/>
            <a:ext cx="4469496" cy="344011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Enter the URL you want to work</a:t>
            </a:r>
          </a:p>
          <a:p>
            <a:pPr>
              <a:lnSpc>
                <a:spcPct val="200000"/>
              </a:lnSpc>
            </a:pPr>
            <a:r>
              <a:rPr lang="en-US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URL May be of your own Website  </a:t>
            </a: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3E92FC-E559-47A3-BB60-0E50C967E47E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5" t="17974" r="46634" b="50336"/>
          <a:stretch/>
        </p:blipFill>
        <p:spPr bwMode="auto">
          <a:xfrm>
            <a:off x="5552953" y="2019076"/>
            <a:ext cx="6190314" cy="2448150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8550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4" name="ARROW.WAV"/>
          </p:stSnd>
        </p:sndAc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4F9D87-1CAB-49DE-86E5-79B274A18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23" y="569496"/>
            <a:ext cx="5043118" cy="1375608"/>
          </a:xfr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Actual Working of Project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1.2</a:t>
            </a:r>
            <a:endParaRPr lang="en-IN" dirty="0"/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C1CD958E-F242-45A6-ACC5-DB6D272B8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entering URL of website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Enter the Link you want to be Optimize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Now SEO Start Removing The Stop Wards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Provide The frequency of entered link 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the bases of Frequency SEO Ranked the website </a:t>
            </a:r>
          </a:p>
        </p:txBody>
      </p:sp>
      <p:pic>
        <p:nvPicPr>
          <p:cNvPr id="42" name="Content Placeholder 39">
            <a:extLst>
              <a:ext uri="{FF2B5EF4-FFF2-40B4-BE49-F238E27FC236}">
                <a16:creationId xmlns:a16="http://schemas.microsoft.com/office/drawing/2014/main" id="{5BC925A9-FD36-458F-835A-550A778A89A9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3" r="68470" b="24520"/>
          <a:stretch/>
        </p:blipFill>
        <p:spPr bwMode="auto">
          <a:xfrm>
            <a:off x="6176652" y="1212530"/>
            <a:ext cx="4914833" cy="5336229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583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4" name="ARROW.WAV"/>
          </p:stSnd>
        </p:sndAc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pic Video Intro Thank you for your Attention Free - YouTube">
            <a:hlinkClick r:id="" action="ppaction://media"/>
            <a:extLst>
              <a:ext uri="{FF2B5EF4-FFF2-40B4-BE49-F238E27FC236}">
                <a16:creationId xmlns:a16="http://schemas.microsoft.com/office/drawing/2014/main" id="{9A540DB1-C20A-42D6-8063-6E47560E16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705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4139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  <p:sndAc>
          <p:stSnd>
            <p:snd r:embed="rId4" name="ARROW.WAV"/>
          </p:stSnd>
        </p:sndAc>
      </p:transition>
    </mc:Choice>
    <mc:Fallback xmlns="">
      <p:transition spd="slow">
        <p:fade/>
        <p:sndAc>
          <p:stSnd>
            <p:snd r:embed="rId6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43B64-8DE8-44E2-B897-712BBE7D9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IN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4D3C7-44B8-4AAE-B4F3-D4979367C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827" y="1695368"/>
            <a:ext cx="9044183" cy="455303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Python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History Of  Python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this why not that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IDLE v/s Python Shell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Things we do With Python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v/s Java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 and Cons Of  Python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 with Tkinter Module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Training Project &amp; How Its work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902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  <p:sndAc>
          <p:stSnd>
            <p:snd r:embed="rId2" name="ARROW.WAV"/>
          </p:stSnd>
        </p:sndAc>
      </p:transition>
    </mc:Choice>
    <mc:Fallback xmlns="">
      <p:transition spd="slow">
        <p:circle/>
        <p:sndAc>
          <p:stSnd>
            <p:snd r:embed="rId3" name="ARROW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F30B3-68CC-40B7-8A5A-16000983D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 TO  PYTHON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E2543-DC95-4644-B439-09281CA65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47241"/>
            <a:ext cx="8596668" cy="388077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Interactive mode is a command line shell which gives immediate feedback for each statement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is Interpreted is program that translates Python instructions and then executes them is the Python interpreter.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Python is an object-oriented programming language. It allows us to develop applications using an Object Oriented approach.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42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EC1F-F8AE-46D8-8846-4E01BA8D9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HISTORY OF PYTHON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FAA2C-7A52-4A22-A976-AD53C4B47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is Dutch Computer Programmer who is best known as author of the Python Programming Language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Conceived in late 1980s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in 1991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-Guido van Rossum</a:t>
            </a:r>
          </a:p>
        </p:txBody>
      </p:sp>
      <p:pic>
        <p:nvPicPr>
          <p:cNvPr id="1038" name="Picture 14" descr="A person wearing glasses&#10;&#10;Description automatically generated">
            <a:extLst>
              <a:ext uri="{FF2B5EF4-FFF2-40B4-BE49-F238E27FC236}">
                <a16:creationId xmlns:a16="http://schemas.microsoft.com/office/drawing/2014/main" id="{A7DD706A-BFC3-42F2-8FD4-5F40FA5761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09" r="16657" b="-1"/>
          <a:stretch/>
        </p:blipFill>
        <p:spPr bwMode="auto">
          <a:xfrm>
            <a:off x="20" y="-1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19195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4" name="ARROW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96F34B-B8DB-409B-A160-343E56E67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 PYTHON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0393A-E256-4846-A44A-E725856E5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Job oriented language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Beginner Friendliness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Easy to Understand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Very Flexible</a:t>
            </a: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026" name="Picture 2" descr="Stack Overflow Programming Language Popularity Chart">
            <a:extLst>
              <a:ext uri="{FF2B5EF4-FFF2-40B4-BE49-F238E27FC236}">
                <a16:creationId xmlns:a16="http://schemas.microsoft.com/office/drawing/2014/main" id="{8D61DADC-D333-4E95-99BB-B7793DB95A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7"/>
          <a:stretch/>
        </p:blipFill>
        <p:spPr bwMode="auto">
          <a:xfrm>
            <a:off x="5708210" y="1331271"/>
            <a:ext cx="6035057" cy="491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344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4" name="ARROW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8" name="Rectangle 7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FFC76C-FED6-4DAA-AC30-20EED8DCF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– SHELL</a:t>
            </a:r>
            <a:b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(INTERPRETER)</a:t>
            </a:r>
            <a:br>
              <a:rPr lang="en-US" sz="3100" dirty="0">
                <a:solidFill>
                  <a:schemeClr val="bg1"/>
                </a:solidFill>
              </a:rPr>
            </a:br>
            <a:endParaRPr lang="en-IN" sz="31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96101-1248-4AB0-BE70-DC0AB6683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86372" cy="428833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is an interpreter language. It means it executes the code line by line. Python provides a Python Shell (also known as Python Interactive Shell) which is used to execute a single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command and get the result.</a:t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Shell waits for the input command from the user. As soon as the user enters the command, it executes it and displays the result.</a:t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5F014B6-A697-452B-9090-DB090A34B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31499" y="2019075"/>
            <a:ext cx="5740654" cy="289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836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4" name="ARROW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9" name="Isosceles Triangle 138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5367D4-704D-423F-9836-63B9D8394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IDLE (INTEGRATED DEVELOPMENT AND LEARNING ENVIRONMENT) 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737DC-1552-4322-835B-961605FCB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2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IDLE can be used to execute a single statement just like Python Shell and also to create, modify and execute Python scripts. </a:t>
            </a:r>
          </a:p>
          <a:p>
            <a:pPr>
              <a:lnSpc>
                <a:spcPct val="2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IDLE provides a fully-featured text editor to create Python scripts that includes features like syntax highlighting, autocompletion and smart indent. It also has a debugger with stepping and breakpoints features.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BC3A41F-DE9D-4965-B378-648549882E8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2017910"/>
            <a:ext cx="5422245" cy="298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1" name="Isosceles Triangle 140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6396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4" name="ARROW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9B9A2-849F-4DA1-A4C3-BB072D0AB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Things we do with Python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0390C-29B6-4AF2-B4F1-1FABB2118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for Web Development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(ML)</a:t>
            </a:r>
          </a:p>
          <a:p>
            <a:pPr>
              <a:lnSpc>
                <a:spcPct val="200000"/>
              </a:lnSpc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Makes Robotics Possible</a:t>
            </a:r>
          </a:p>
          <a:p>
            <a:pPr>
              <a:lnSpc>
                <a:spcPct val="200000"/>
              </a:lnSpc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Browser Automation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7432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  <p:sndAc>
          <p:stSnd>
            <p:snd r:embed="rId2" name="ARROW.WAV"/>
          </p:stSnd>
        </p:sndAc>
      </p:transition>
    </mc:Choice>
    <mc:Fallback>
      <p:transition spd="slow">
        <p:fade/>
        <p:sndAc>
          <p:stSnd>
            <p:snd r:embed="rId2" name="ARROW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A7578-6633-40AC-9EAE-1556E72C2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V/S  JAVA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696ED-05CB-4BE0-B341-F6179D897A9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is an interpreted language with  syntax and makes it a very good option for scripting and for application development in many areas.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is a dynamically typed programming language where there is no necessity of declaring variables whereas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code is much shorter than java and other programming languages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CF230-51A2-4917-8577-264ADD0711D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is a statically typed programming language wherein variables are to be explicitly declared.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Java you must declare classes . This might be one reason why Python can be more productive.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4222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  <p:sndAc>
          <p:stSnd>
            <p:snd r:embed="rId2" name="ARROW.WAV"/>
          </p:stSnd>
        </p:sndAc>
      </p:transition>
    </mc:Choice>
    <mc:Fallback xmlns="">
      <p:transition spd="slow">
        <p:random/>
        <p:sndAc>
          <p:stSnd>
            <p:snd r:embed="rId3" name="ARROW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554</Words>
  <Application>Microsoft Office PowerPoint</Application>
  <PresentationFormat>Widescreen</PresentationFormat>
  <Paragraphs>94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Avant_G-Bold</vt:lpstr>
      <vt:lpstr>Bahnschrift Light</vt:lpstr>
      <vt:lpstr>Bembo</vt:lpstr>
      <vt:lpstr>Consolas</vt:lpstr>
      <vt:lpstr>Times New Roman</vt:lpstr>
      <vt:lpstr>Trebuchet MS</vt:lpstr>
      <vt:lpstr>Wingdings</vt:lpstr>
      <vt:lpstr>Wingdings 3</vt:lpstr>
      <vt:lpstr>Facet</vt:lpstr>
      <vt:lpstr>PowerPoint Presentation</vt:lpstr>
      <vt:lpstr>CONTENTS</vt:lpstr>
      <vt:lpstr>INTRODUCTION  TO  PYTHON</vt:lpstr>
      <vt:lpstr>HISTORY OF PYTHON</vt:lpstr>
      <vt:lpstr>WHY  PYTHON</vt:lpstr>
      <vt:lpstr>PYTHON – SHELL   (INTERPRETER) </vt:lpstr>
      <vt:lpstr>IDLE (INTEGRATED DEVELOPMENT AND LEARNING ENVIRONMENT) </vt:lpstr>
      <vt:lpstr>Things we do with Python</vt:lpstr>
      <vt:lpstr>PYTHON V/S  JAVA </vt:lpstr>
      <vt:lpstr>“Hello World” IN JAVA </vt:lpstr>
      <vt:lpstr>“Hello World” IN PYTHON</vt:lpstr>
      <vt:lpstr>PROS OF  PYTHON </vt:lpstr>
      <vt:lpstr>CONS OF  PYTHON </vt:lpstr>
      <vt:lpstr>GUI GRAPHICAL USER INTERFACE</vt:lpstr>
      <vt:lpstr>S E O (Search Engine Optimization) INDUSTRIAL TRAINING  PROJECT INTRODUCTION</vt:lpstr>
      <vt:lpstr>HOW……?</vt:lpstr>
      <vt:lpstr>Actual Working of Project                     1.1</vt:lpstr>
      <vt:lpstr>Actual Working of Project                     1.2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 PROGRAMMING</dc:title>
  <dc:creator>Shivam verma</dc:creator>
  <cp:lastModifiedBy>Shivam verma</cp:lastModifiedBy>
  <cp:revision>29</cp:revision>
  <dcterms:created xsi:type="dcterms:W3CDTF">2019-08-29T14:48:29Z</dcterms:created>
  <dcterms:modified xsi:type="dcterms:W3CDTF">2019-08-30T08:37:28Z</dcterms:modified>
</cp:coreProperties>
</file>